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9968" y="0"/>
            <a:ext cx="7129554" cy="1012371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Поход в зимний лес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4106" y="1012371"/>
            <a:ext cx="6241278" cy="1126283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Парциальная программа «Дошкольники и туризм»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19456" y="4303455"/>
            <a:ext cx="47725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Цель</a:t>
            </a:r>
            <a:r>
              <a:rPr lang="ru-RU" sz="1600" dirty="0" smtClean="0"/>
              <a:t> </a:t>
            </a:r>
            <a:r>
              <a:rPr lang="ru-RU" sz="1600" dirty="0"/>
              <a:t>- воспитывать у детей любовь к природе, формировать экологическую культуру детей.</a:t>
            </a:r>
          </a:p>
          <a:p>
            <a:endParaRPr lang="ru-RU" sz="1600" dirty="0"/>
          </a:p>
          <a:p>
            <a:r>
              <a:rPr lang="ru-RU" sz="1600" dirty="0">
                <a:solidFill>
                  <a:srgbClr val="FF0000"/>
                </a:solidFill>
              </a:rPr>
              <a:t>Задачи</a:t>
            </a:r>
            <a:r>
              <a:rPr lang="ru-RU" sz="1600" dirty="0" smtClean="0">
                <a:solidFill>
                  <a:srgbClr val="FF0000"/>
                </a:solidFill>
              </a:rPr>
              <a:t>:</a:t>
            </a:r>
            <a:endParaRPr lang="ru-RU" sz="1600" dirty="0"/>
          </a:p>
          <a:p>
            <a:r>
              <a:rPr lang="ru-RU" sz="1600" dirty="0"/>
              <a:t>- расширять знания о лесе и его обитателях</a:t>
            </a:r>
            <a:r>
              <a:rPr lang="ru-RU" sz="1600" dirty="0" smtClean="0"/>
              <a:t>;</a:t>
            </a:r>
            <a:endParaRPr lang="ru-RU" sz="1600" dirty="0"/>
          </a:p>
          <a:p>
            <a:r>
              <a:rPr lang="ru-RU" sz="1600" dirty="0"/>
              <a:t>- закреплять правила поведения на природе</a:t>
            </a:r>
            <a:r>
              <a:rPr lang="ru-RU" sz="1600" dirty="0" smtClean="0"/>
              <a:t>;</a:t>
            </a:r>
            <a:endParaRPr lang="ru-RU" sz="1600" dirty="0"/>
          </a:p>
          <a:p>
            <a:r>
              <a:rPr lang="ru-RU" sz="1600" dirty="0"/>
              <a:t>- воспитывать бережное отношение к природе.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68" y="2407292"/>
            <a:ext cx="3192967" cy="42678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384" y="235132"/>
            <a:ext cx="4664276" cy="34909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273" y="2024742"/>
            <a:ext cx="4287133" cy="296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2902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</TotalTime>
  <Words>50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3</vt:lpstr>
      <vt:lpstr>Легкий дым</vt:lpstr>
      <vt:lpstr>Поход в зимний лес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Поход в зимний лес</dc:title>
  <dc:creator>user</dc:creator>
  <cp:lastModifiedBy>user</cp:lastModifiedBy>
  <cp:revision>1</cp:revision>
  <dcterms:created xsi:type="dcterms:W3CDTF">2020-01-19T05:26:12Z</dcterms:created>
  <dcterms:modified xsi:type="dcterms:W3CDTF">2020-01-19T05:34:42Z</dcterms:modified>
</cp:coreProperties>
</file>