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6811" y="2103119"/>
            <a:ext cx="8138160" cy="1841863"/>
          </a:xfrm>
        </p:spPr>
        <p:txBody>
          <a:bodyPr/>
          <a:lstStyle/>
          <a:p>
            <a:r>
              <a:rPr lang="ru-RU" sz="3200" cap="none" spc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ea typeface="+mj-ea"/>
                <a:cs typeface="+mj-cs"/>
              </a:rPr>
              <a:t>Отчет по парциальным программам </a:t>
            </a:r>
            <a:r>
              <a:rPr lang="ru-RU" sz="3200" cap="none" spc="0" dirty="0" smtClean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ea typeface="+mj-ea"/>
                <a:cs typeface="+mj-cs"/>
              </a:rPr>
              <a:t>средней </a:t>
            </a:r>
            <a:r>
              <a:rPr lang="ru-RU" sz="3200" cap="none" spc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ea typeface="+mj-ea"/>
                <a:cs typeface="+mj-cs"/>
              </a:rPr>
              <a:t>группы компенсирующей направленности №9 «Солнышко»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79176" y="3696790"/>
            <a:ext cx="4153771" cy="1442474"/>
          </a:xfrm>
        </p:spPr>
        <p:txBody>
          <a:bodyPr/>
          <a:lstStyle/>
          <a:p>
            <a:pPr lvl="0" algn="r" defTabSz="457200">
              <a:spcBef>
                <a:spcPct val="20000"/>
              </a:spcBef>
              <a:spcAft>
                <a:spcPts val="600"/>
              </a:spcAft>
              <a:buClr>
                <a:srgbClr val="D9B247"/>
              </a:buClr>
              <a:buSzPct val="115000"/>
            </a:pPr>
            <a:r>
              <a:rPr lang="ru-RU" sz="2000" spc="0" dirty="0">
                <a:solidFill>
                  <a:prstClr val="black"/>
                </a:solidFill>
                <a:latin typeface="Garamond" panose="02020404030301010803"/>
              </a:rPr>
              <a:t>Воспитатели:</a:t>
            </a:r>
          </a:p>
          <a:p>
            <a:pPr lvl="0" algn="r" defTabSz="457200">
              <a:spcBef>
                <a:spcPct val="20000"/>
              </a:spcBef>
              <a:spcAft>
                <a:spcPts val="600"/>
              </a:spcAft>
              <a:buClr>
                <a:srgbClr val="D9B247"/>
              </a:buClr>
              <a:buSzPct val="115000"/>
            </a:pPr>
            <a:r>
              <a:rPr lang="ru-RU" sz="2000" spc="0" dirty="0" err="1">
                <a:solidFill>
                  <a:prstClr val="black"/>
                </a:solidFill>
                <a:latin typeface="Garamond" panose="02020404030301010803"/>
              </a:rPr>
              <a:t>Манахова</a:t>
            </a:r>
            <a:r>
              <a:rPr lang="ru-RU" sz="2000" spc="0" dirty="0">
                <a:solidFill>
                  <a:prstClr val="black"/>
                </a:solidFill>
                <a:latin typeface="Garamond" panose="02020404030301010803"/>
              </a:rPr>
              <a:t> Валентина </a:t>
            </a:r>
            <a:r>
              <a:rPr lang="ru-RU" sz="2000" spc="0" dirty="0" err="1">
                <a:solidFill>
                  <a:prstClr val="black"/>
                </a:solidFill>
                <a:latin typeface="Garamond" panose="02020404030301010803"/>
              </a:rPr>
              <a:t>Филаретовна</a:t>
            </a:r>
            <a:endParaRPr lang="ru-RU" sz="2000" spc="0" dirty="0">
              <a:solidFill>
                <a:prstClr val="black"/>
              </a:solidFill>
              <a:latin typeface="Garamond" panose="02020404030301010803"/>
            </a:endParaRPr>
          </a:p>
          <a:p>
            <a:pPr lvl="0" algn="r" defTabSz="457200">
              <a:spcBef>
                <a:spcPct val="20000"/>
              </a:spcBef>
              <a:spcAft>
                <a:spcPts val="600"/>
              </a:spcAft>
              <a:buClr>
                <a:srgbClr val="D9B247"/>
              </a:buClr>
              <a:buSzPct val="115000"/>
            </a:pPr>
            <a:r>
              <a:rPr lang="ru-RU" sz="2000" spc="0" dirty="0">
                <a:solidFill>
                  <a:prstClr val="black"/>
                </a:solidFill>
                <a:latin typeface="Garamond" panose="02020404030301010803"/>
              </a:rPr>
              <a:t>Яковлева Любовь Петровна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3613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Волшебство наших рук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Цель – создание условий для выявления и развития творческих способностей воспитанников.</a:t>
            </a:r>
          </a:p>
          <a:p>
            <a:pPr marL="0" indent="0">
              <a:buNone/>
            </a:pPr>
            <a:r>
              <a:rPr lang="ru-RU" dirty="0" smtClean="0"/>
              <a:t>Задачи: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развивать самостоятельную творческую деятельность детей (изобразительной, конструктивно-модельной, и др.);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приобщать к изобразительному искусству;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развивать художественное восприятие и эстетический вкус;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стимулировать сопереживание персонажам художественных произведений;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формировать интерес к эстетической стороне окружающей действительности;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удовлетворять потребности детей в самовыражении;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приобщить родителей к участию жизни в ДОУ.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0456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8413" y="287383"/>
            <a:ext cx="9842136" cy="849086"/>
          </a:xfrm>
        </p:spPr>
        <p:txBody>
          <a:bodyPr/>
          <a:lstStyle/>
          <a:p>
            <a:pPr algn="ctr"/>
            <a:r>
              <a:rPr lang="ru-RU" dirty="0" smtClean="0"/>
              <a:t>Фотографии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37" y="901338"/>
            <a:ext cx="4900024" cy="275626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1" y="3657601"/>
            <a:ext cx="5251268" cy="295383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437" y="1015637"/>
            <a:ext cx="4493623" cy="252766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222" y="3756388"/>
            <a:ext cx="4900023" cy="275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825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42148"/>
            <a:ext cx="10058400" cy="7290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Фотографии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86" y="953589"/>
            <a:ext cx="3215301" cy="42976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023" y="664072"/>
            <a:ext cx="3431903" cy="458719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892" y="3380634"/>
            <a:ext cx="4227284" cy="31638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85509" y="1515292"/>
            <a:ext cx="22468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Букет из конфет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78429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25</TotalTime>
  <Words>96</Words>
  <Application>Microsoft Office PowerPoint</Application>
  <PresentationFormat>Широкоэкранный</PresentationFormat>
  <Paragraphs>17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Century Gothic</vt:lpstr>
      <vt:lpstr>Courier New</vt:lpstr>
      <vt:lpstr>Garamond</vt:lpstr>
      <vt:lpstr>Савон</vt:lpstr>
      <vt:lpstr>Отчет по парциальным программам средней группы компенсирующей направленности №9 «Солнышко» </vt:lpstr>
      <vt:lpstr>Волшебство наших рук</vt:lpstr>
      <vt:lpstr>Фотографии</vt:lpstr>
      <vt:lpstr>Фотографии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по парциальным программам средней группы компенсирующей направленности №9 «Солнышко»</dc:title>
  <dc:creator>user</dc:creator>
  <cp:lastModifiedBy>user</cp:lastModifiedBy>
  <cp:revision>3</cp:revision>
  <dcterms:created xsi:type="dcterms:W3CDTF">2019-09-30T13:08:58Z</dcterms:created>
  <dcterms:modified xsi:type="dcterms:W3CDTF">2019-09-30T13:34:02Z</dcterms:modified>
</cp:coreProperties>
</file>